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ableStyles" Target="tableStyles.xml" Id="rId11" /><Relationship Type="http://schemas.openxmlformats.org/officeDocument/2006/relationships/slide" Target="slides/slide4.xml" Id="rId5" /><Relationship Type="http://schemas.openxmlformats.org/officeDocument/2006/relationships/theme" Target="theme/theme1.xml" Id="rId10" /><Relationship Type="http://schemas.openxmlformats.org/officeDocument/2006/relationships/slide" Target="slides/slide3.xml" Id="rId4" /><Relationship Type="http://schemas.openxmlformats.org/officeDocument/2006/relationships/viewProps" Target="viewProps.xml" Id="rId9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02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02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143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82188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138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380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472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3682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676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118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919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79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289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794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140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323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882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90741B-138E-4912-8EEC-333DAF30A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8" r="-2" b="411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9888" y="3285540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ru-RU" sz="5400" b="1" dirty="0">
                <a:solidFill>
                  <a:schemeClr val="tx1"/>
                </a:solidFill>
                <a:cs typeface="Calibri Light"/>
              </a:rPr>
              <a:t>Редактор колод </a:t>
            </a:r>
            <a:r>
              <a:rPr lang="ru-RU" sz="5400" b="1" dirty="0" err="1">
                <a:solidFill>
                  <a:schemeClr val="tx1"/>
                </a:solidFill>
                <a:cs typeface="Calibri Light"/>
              </a:rPr>
              <a:t>Hearthstone</a:t>
            </a:r>
            <a:endParaRPr lang="ru-RU" sz="5400" b="1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ru-RU" dirty="0">
                <a:cs typeface="Calibri"/>
              </a:rPr>
              <a:t>Подготовили: максим козлов и </a:t>
            </a:r>
            <a:r>
              <a:rPr lang="ru-RU" dirty="0" err="1">
                <a:cs typeface="Calibri"/>
              </a:rPr>
              <a:t>фатахов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георгий</a:t>
            </a: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47DBA-9E7B-4BE9-9A31-26F07B46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84" y="835598"/>
            <a:ext cx="7958331" cy="1077229"/>
          </a:xfrm>
        </p:spPr>
        <p:txBody>
          <a:bodyPr/>
          <a:lstStyle/>
          <a:p>
            <a:pPr algn="ctr"/>
            <a:r>
              <a:rPr lang="ru-RU" b="1" dirty="0">
                <a:cs typeface="Calibri Light"/>
              </a:rPr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BB7EBA-390B-472F-82C8-A5C40189E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49" y="2071478"/>
            <a:ext cx="5972979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У большинства </a:t>
            </a:r>
            <a:r>
              <a:rPr lang="ru-RU" dirty="0" err="1">
                <a:cs typeface="Calibri"/>
              </a:rPr>
              <a:t>Hearthstone</a:t>
            </a:r>
            <a:r>
              <a:rPr lang="ru-RU" dirty="0">
                <a:cs typeface="Calibri"/>
              </a:rPr>
              <a:t> игроков возникает потребность создания своих колод и их распространения.</a:t>
            </a:r>
          </a:p>
          <a:p>
            <a:pPr marL="0" indent="0">
              <a:buNone/>
            </a:pPr>
            <a:r>
              <a:rPr lang="ru-RU" dirty="0">
                <a:cs typeface="Calibri"/>
              </a:rPr>
              <a:t>Мы реализовали её в </a:t>
            </a:r>
            <a:r>
              <a:rPr lang="ru-RU" dirty="0" err="1">
                <a:cs typeface="Calibri"/>
              </a:rPr>
              <a:t>WebServer</a:t>
            </a:r>
            <a:r>
              <a:rPr lang="ru-RU" dirty="0">
                <a:cs typeface="Calibri"/>
              </a:rPr>
              <a:t>.</a:t>
            </a:r>
          </a:p>
        </p:txBody>
      </p:sp>
      <p:pic>
        <p:nvPicPr>
          <p:cNvPr id="4" name="Рисунок 4" descr="Изображение выглядит как внутренний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BE2D812-DBCB-454C-B78F-190C5A28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652" y="1959739"/>
            <a:ext cx="5671850" cy="31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7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60B96-0428-4D92-A5FA-BCA570A1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cs typeface="Calibri Light"/>
              </a:rPr>
              <a:t>Функционал</a:t>
            </a:r>
            <a:endParaRPr lang="ru-RU" dirty="0">
              <a:cs typeface="Calibri Light" panose="020F03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51A51F-FBAC-4033-B516-D7B6E0D2A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25" y="2016394"/>
            <a:ext cx="4669316" cy="37608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Наша программа способна искать и сортировать карты по фильтрам и добавлять их в колоду, после чего копировать код этой колоды для игры. На нашем сайте есть возможность регистрации и функция "избранное".</a:t>
            </a:r>
          </a:p>
        </p:txBody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4CDDB25-B42F-4522-9EAA-039F4C80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557" y="2020906"/>
            <a:ext cx="5846284" cy="36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8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517D7-73FE-4E53-837F-DCC36D1F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cs typeface="Calibri Light"/>
              </a:rPr>
              <a:t>Как реализовали</a:t>
            </a:r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AC1614-A534-4D22-872A-F4C624C9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03" y="2227550"/>
            <a:ext cx="5137533" cy="37608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Для нашей программы мы использовали такие библиотеки, как: sqlite3, </a:t>
            </a:r>
            <a:r>
              <a:rPr lang="ru-RU" sz="2400" dirty="0" err="1">
                <a:cs typeface="Calibri"/>
              </a:rPr>
              <a:t>flask</a:t>
            </a:r>
            <a:r>
              <a:rPr lang="ru-RU" sz="2400" dirty="0">
                <a:cs typeface="Calibri"/>
              </a:rPr>
              <a:t>, </a:t>
            </a:r>
            <a:r>
              <a:rPr lang="ru-RU" sz="2400" dirty="0" err="1">
                <a:cs typeface="Calibri"/>
              </a:rPr>
              <a:t>os,PIL</a:t>
            </a:r>
            <a:r>
              <a:rPr lang="ru-RU" sz="2400" dirty="0">
                <a:cs typeface="Calibri"/>
              </a:rPr>
              <a:t>, и </a:t>
            </a:r>
            <a:r>
              <a:rPr lang="ru-RU" sz="2400" dirty="0" err="1">
                <a:cs typeface="Calibri"/>
              </a:rPr>
              <a:t>requests</a:t>
            </a:r>
            <a:r>
              <a:rPr lang="ru-RU" sz="2400" dirty="0">
                <a:cs typeface="Calibri"/>
              </a:rPr>
              <a:t>.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787A1A1-26A1-4E42-BB98-EB6DA804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448" y="2085171"/>
            <a:ext cx="5965633" cy="37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33BD3-A606-4F03-B1D8-F4BC439E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cs typeface="Calibri Light"/>
              </a:rPr>
              <a:t>Дальнейшее развитие</a:t>
            </a:r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8BBEE9-D701-4B71-92DD-CB1EF807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481" y="2163087"/>
            <a:ext cx="8946541" cy="419548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 дальнейшем мы планируем развивать наш проект, а также дорабатывать функции, которые мы запланировали, но не реализовали из-за недостатка времени и ресурсов.</a:t>
            </a:r>
          </a:p>
        </p:txBody>
      </p:sp>
    </p:spTree>
    <p:extLst>
      <p:ext uri="{BB962C8B-B14F-4D97-AF65-F5344CB8AC3E}">
        <p14:creationId xmlns:p14="http://schemas.microsoft.com/office/powerpoint/2010/main" val="25238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AA130-9037-4E03-9E60-25A6DBD6B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184" y="190041"/>
            <a:ext cx="8825658" cy="3329581"/>
          </a:xfrm>
        </p:spPr>
        <p:txBody>
          <a:bodyPr/>
          <a:lstStyle/>
          <a:p>
            <a:r>
              <a:rPr lang="ru-RU" b="1" dirty="0"/>
              <a:t>СПАСИБО ЗА ВНИМАНИЕ</a:t>
            </a:r>
          </a:p>
        </p:txBody>
      </p:sp>
      <p:pic>
        <p:nvPicPr>
          <p:cNvPr id="4" name="Рисунок 4" descr="Изображение выглядит как человек, внутренн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AB97182-A326-4BB9-B5A9-758ED2B9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26" y="3445291"/>
            <a:ext cx="5433151" cy="3070501"/>
          </a:xfrm>
          <a:prstGeom prst="rect">
            <a:avLst/>
          </a:prstGeom>
        </p:spPr>
      </p:pic>
      <p:pic>
        <p:nvPicPr>
          <p:cNvPr id="6" name="Рисунок 6" descr="Изображение выглядит как внутренний, человек, стен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FB43AE59-65D3-4794-8902-C072E060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54" y="3456198"/>
            <a:ext cx="5396428" cy="30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97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Ион</vt:lpstr>
      <vt:lpstr>Редактор колод Hearthstone</vt:lpstr>
      <vt:lpstr>Идея</vt:lpstr>
      <vt:lpstr>Функционал</vt:lpstr>
      <vt:lpstr>Как реализовали</vt:lpstr>
      <vt:lpstr>Дальнейшее развитие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137</cp:revision>
  <dcterms:created xsi:type="dcterms:W3CDTF">2012-07-30T23:42:41Z</dcterms:created>
  <dcterms:modified xsi:type="dcterms:W3CDTF">2019-07-19T09:22:39Z</dcterms:modified>
</cp:coreProperties>
</file>